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289" r:id="rId22"/>
    <p:sldId id="260" r:id="rId23"/>
    <p:sldId id="271" r:id="rId24"/>
    <p:sldId id="274" r:id="rId25"/>
    <p:sldId id="302" r:id="rId26"/>
    <p:sldId id="304" r:id="rId27"/>
    <p:sldId id="281" r:id="rId28"/>
    <p:sldId id="276" r:id="rId29"/>
    <p:sldId id="278" r:id="rId30"/>
    <p:sldId id="280" r:id="rId31"/>
    <p:sldId id="306" r:id="rId32"/>
    <p:sldId id="305" r:id="rId33"/>
    <p:sldId id="286" r:id="rId34"/>
    <p:sldId id="287" r:id="rId35"/>
    <p:sldId id="303" r:id="rId36"/>
    <p:sldId id="298" r:id="rId37"/>
    <p:sldId id="290"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2111" autoAdjust="0"/>
  </p:normalViewPr>
  <p:slideViewPr>
    <p:cSldViewPr snapToGrid="0">
      <p:cViewPr varScale="1">
        <p:scale>
          <a:sx n="78" d="100"/>
          <a:sy n="78"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Build the phase delay device on the left (green box): adjust the angle of the mirror with PZT so that the laser can return to the original path and re-couple into the optical fiber (observe the coupling degree as shown by the power meter PD1 in the picture)  Number) 2. Adjust the position of the red beam: Adjust the reflector above the green box so that the laser can pass through the center of the cavity membrane 3. Adjust the position of the blue beam:  By adjusting its light collimator and the reflector above the yellow frame, the red light beam can be merged into the light collimator in the lower right corner. After adjusting the light collimator, insert the optical fiber of the blue beam, and fine-tune it according to PD1. 4. Build a phase-locked interferometer:  See the yellow box, first adjust the coupling of the blue beam with the PZT reflector and the coupling head of PD2, and then adjust the coupling of the red beam with the angle of the lower left reflector and BS.</a:t>
            </a:r>
          </a:p>
          <a:p>
            <a:r>
              <a:rPr lang="en-US" altLang="zh-CN" dirty="0"/>
              <a:t>Finally, they adjust each other to achieve the best interference effect.</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32</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53227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2024/9/30</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2024/9/30</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2024/9/30</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2024/9/30</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2024/9/30</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6.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8.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1.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2.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2.sv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9.jp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a:t>
            </a:r>
            <a:r>
              <a:rPr lang="en-US" altLang="zh-CN" dirty="0" err="1">
                <a:latin typeface="Times New Roman" panose="02020603050405020304" pitchFamily="18" charset="0"/>
                <a:cs typeface="Times New Roman" panose="02020603050405020304" pitchFamily="18" charset="0"/>
              </a:rPr>
              <a:t>uK</a:t>
            </a:r>
            <a:r>
              <a:rPr lang="en-US" altLang="zh-CN" dirty="0">
                <a:latin typeface="Times New Roman" panose="02020603050405020304" pitchFamily="18" charset="0"/>
                <a:cs typeface="Times New Roman" panose="02020603050405020304" pitchFamily="18" charset="0"/>
              </a:rPr>
              <a:t>.</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 </a:t>
            </a:r>
            <a:r>
              <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Need adjust</a:t>
            </a: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err="1">
                <a:latin typeface="Times New Roman" panose="02020603050405020304" pitchFamily="18" charset="0"/>
                <a:cs typeface="Times New Roman" panose="02020603050405020304" pitchFamily="18" charset="0"/>
              </a:rPr>
              <a:t>RoboGame</a:t>
            </a:r>
            <a:r>
              <a:rPr lang="en-US" altLang="zh-CN" sz="2400" b="1" dirty="0">
                <a:latin typeface="Times New Roman" panose="02020603050405020304" pitchFamily="18" charset="0"/>
                <a:cs typeface="Times New Roman" panose="02020603050405020304" pitchFamily="18" charset="0"/>
              </a:rPr>
              <a:t>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865951" y="4600837"/>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865951" y="1491771"/>
            <a:ext cx="10065554"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95465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 what about funding</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like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Mention your name?</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a:t>
            </a:r>
            <a:r>
              <a:rPr lang="en-US" altLang="zh-CN" sz="1400" b="0" spc="0" dirty="0" err="1">
                <a:solidFill>
                  <a:schemeClr val="accent1"/>
                </a:solidFill>
                <a:latin typeface="Times New Roman" panose="02020603050405020304" pitchFamily="18" charset="0"/>
                <a:cs typeface="Times New Roman" panose="02020603050405020304" pitchFamily="18" charset="0"/>
              </a:rPr>
              <a:t>Shengxi</a:t>
            </a:r>
            <a:r>
              <a:rPr lang="en-US" altLang="zh-CN" sz="1400" b="0" spc="0" dirty="0">
                <a:solidFill>
                  <a:schemeClr val="accent1"/>
                </a:solidFill>
                <a:latin typeface="Times New Roman" panose="02020603050405020304" pitchFamily="18" charset="0"/>
                <a:cs typeface="Times New Roman" panose="02020603050405020304" pitchFamily="18" charset="0"/>
              </a:rPr>
              <a:t>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12136</TotalTime>
  <Words>2309</Words>
  <Application>Microsoft Office PowerPoint</Application>
  <PresentationFormat>宽屏</PresentationFormat>
  <Paragraphs>250</Paragraphs>
  <Slides>38</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89</cp:revision>
  <dcterms:created xsi:type="dcterms:W3CDTF">2023-07-25T11:43:42Z</dcterms:created>
  <dcterms:modified xsi:type="dcterms:W3CDTF">2024-09-30T18:02:56Z</dcterms:modified>
  <cp:category/>
</cp:coreProperties>
</file>